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71" r:id="rId2"/>
  </p:sldIdLst>
  <p:sldSz cx="10969625" cy="6170613"/>
  <p:notesSz cx="6858000" cy="9144000"/>
  <p:custDataLst>
    <p:tags r:id="rId4"/>
  </p:custDataLst>
  <p:defaultTextStyle>
    <a:defPPr>
      <a:defRPr lang="de-DE"/>
    </a:defPPr>
    <a:lvl1pPr marL="0" algn="l" defTabSz="914400" rtl="0" eaLnBrk="1" latinLnBrk="0" hangingPunct="1">
      <a:buFontTx/>
      <a:buNone/>
      <a:defRPr lang="de-DE" sz="1800" b="0" i="0" u="none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0" userDrawn="1">
          <p15:clr>
            <a:srgbClr val="A4A3A4"/>
          </p15:clr>
        </p15:guide>
        <p15:guide id="2" orient="horz" pos="816" userDrawn="1">
          <p15:clr>
            <a:srgbClr val="A4A3A4"/>
          </p15:clr>
        </p15:guide>
        <p15:guide id="3" orient="horz" pos="1944" userDrawn="1">
          <p15:clr>
            <a:srgbClr val="A4A3A4"/>
          </p15:clr>
        </p15:guide>
        <p15:guide id="4" orient="horz" pos="3360" userDrawn="1">
          <p15:clr>
            <a:srgbClr val="A4A3A4"/>
          </p15:clr>
        </p15:guide>
        <p15:guide id="5" pos="232" userDrawn="1">
          <p15:clr>
            <a:srgbClr val="A4A3A4"/>
          </p15:clr>
        </p15:guide>
        <p15:guide id="6" pos="3456" userDrawn="1">
          <p15:clr>
            <a:srgbClr val="A4A3A4"/>
          </p15:clr>
        </p15:guide>
        <p15:guide id="7" pos="5296" userDrawn="1">
          <p15:clr>
            <a:srgbClr val="A4A3A4"/>
          </p15:clr>
        </p15:guide>
        <p15:guide id="8" pos="615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ppel Gerhard (TT/SAT-PRM)" initials="gap" lastIdx="1" clrIdx="0">
    <p:extLst>
      <p:ext uri="{19B8F6BF-5375-455C-9EA6-DF929625EA0E}">
        <p15:presenceInfo xmlns:p15="http://schemas.microsoft.com/office/powerpoint/2012/main" userId="Appel Gerhard (TT/SAT-PRM)" providerId="None"/>
      </p:ext>
    </p:extLst>
  </p:cmAuthor>
  <p:cmAuthor id="2" name="Reiter Katrin (TT/SAT1-SAL)" initials="RK(" lastIdx="1" clrIdx="1">
    <p:extLst>
      <p:ext uri="{19B8F6BF-5375-455C-9EA6-DF929625EA0E}">
        <p15:presenceInfo xmlns:p15="http://schemas.microsoft.com/office/powerpoint/2012/main" userId="Reiter Katrin (TT/SAT1-SAL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FF"/>
    <a:srgbClr val="002D59"/>
    <a:srgbClr val="3C3C3B"/>
    <a:srgbClr val="B2B2B2"/>
    <a:srgbClr val="706F6F"/>
    <a:srgbClr val="EDEDED"/>
    <a:srgbClr val="EE7203"/>
    <a:srgbClr val="5AAB26"/>
    <a:srgbClr val="D513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05" autoAdjust="0"/>
  </p:normalViewPr>
  <p:slideViewPr>
    <p:cSldViewPr snapToGrid="0">
      <p:cViewPr varScale="1">
        <p:scale>
          <a:sx n="118" d="100"/>
          <a:sy n="118" d="100"/>
        </p:scale>
        <p:origin x="102" y="108"/>
      </p:cViewPr>
      <p:guideLst>
        <p:guide orient="horz" pos="240"/>
        <p:guide orient="horz" pos="816"/>
        <p:guide orient="horz" pos="1944"/>
        <p:guide orient="horz" pos="3360"/>
        <p:guide pos="232"/>
        <p:guide pos="3456"/>
        <p:guide pos="5296"/>
        <p:guide pos="6152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tags" Target="tags/tag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F1320E-C2FB-4607-A2A3-60DA18D8D3A0}" type="datetimeFigureOut">
              <a:rPr lang="de-DE" smtClean="0"/>
              <a:t>27.05.2019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430883-9C6A-4AF3-BCBE-D42A7AAF82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3750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5566" y="648000"/>
            <a:ext cx="10275808" cy="388800"/>
          </a:xfrm>
        </p:spPr>
        <p:txBody>
          <a:bodyPr anchor="t" anchorCtr="0"/>
          <a:lstStyle>
            <a:lvl1pPr algn="l">
              <a:buFontTx/>
              <a:buNone/>
              <a:defRPr sz="1800" b="0" i="0" u="none">
                <a:latin typeface="Arial" panose="020B0604020202020204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5566" y="1296000"/>
            <a:ext cx="10275808" cy="4168800"/>
          </a:xfrm>
        </p:spPr>
        <p:txBody>
          <a:bodyPr/>
          <a:lstStyle>
            <a:lvl1pPr marL="0" indent="0" algn="l">
              <a:lnSpc>
                <a:spcPct val="107000"/>
              </a:lnSpc>
              <a:spcBef>
                <a:spcPts val="500"/>
              </a:spcBef>
              <a:buClrTx/>
              <a:buSzPct val="100000"/>
              <a:buFontTx/>
              <a:buNone/>
              <a:defRPr sz="1800" b="0" i="0" u="none">
                <a:latin typeface="Arial" panose="020B0604020202020204" pitchFamily="34" charset="0"/>
              </a:defRPr>
            </a:lvl1pPr>
            <a:lvl2pPr marL="548423" indent="0" algn="ctr">
              <a:buNone/>
              <a:defRPr sz="2399"/>
            </a:lvl2pPr>
            <a:lvl3pPr marL="1096846" indent="0" algn="ctr">
              <a:buNone/>
              <a:defRPr sz="2159"/>
            </a:lvl3pPr>
            <a:lvl4pPr marL="1645269" indent="0" algn="ctr">
              <a:buNone/>
              <a:defRPr sz="1919"/>
            </a:lvl4pPr>
            <a:lvl5pPr marL="2193692" indent="0" algn="ctr">
              <a:buNone/>
              <a:defRPr sz="1919"/>
            </a:lvl5pPr>
            <a:lvl6pPr marL="2742115" indent="0" algn="ctr">
              <a:buNone/>
              <a:defRPr sz="1919"/>
            </a:lvl6pPr>
            <a:lvl7pPr marL="3290538" indent="0" algn="ctr">
              <a:buNone/>
              <a:defRPr sz="1919"/>
            </a:lvl7pPr>
            <a:lvl8pPr marL="3838961" indent="0" algn="ctr">
              <a:buNone/>
              <a:defRPr sz="1919"/>
            </a:lvl8pPr>
            <a:lvl9pPr marL="4387383" indent="0" algn="ctr">
              <a:buNone/>
              <a:defRPr sz="1919"/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80176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2733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52075" y="328615"/>
            <a:ext cx="2364089" cy="52292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3462" y="328615"/>
            <a:ext cx="6895434" cy="52292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4382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el und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685602" y="1752149"/>
            <a:ext cx="4897154" cy="4032801"/>
          </a:xfrm>
        </p:spPr>
        <p:txBody>
          <a:bodyPr/>
          <a:lstStyle>
            <a:lvl1pPr>
              <a:defRPr sz="2799"/>
            </a:lvl1pPr>
            <a:lvl2pPr>
              <a:defRPr sz="2399"/>
            </a:lvl2pPr>
            <a:lvl3pPr>
              <a:defRPr sz="199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778642" y="1752149"/>
            <a:ext cx="4897154" cy="4032801"/>
          </a:xfrm>
        </p:spPr>
        <p:txBody>
          <a:bodyPr/>
          <a:lstStyle>
            <a:lvl1pPr>
              <a:defRPr sz="2799"/>
            </a:lvl1pPr>
            <a:lvl2pPr>
              <a:defRPr sz="2399"/>
            </a:lvl2pPr>
            <a:lvl3pPr>
              <a:defRPr sz="199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xfrm>
            <a:off x="97943" y="5867479"/>
            <a:ext cx="489715" cy="19045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0ACC6-EC6B-43F8-9AC7-95F27C400C48}" type="slidenum">
              <a:rPr altLang="de-DE"/>
              <a:pPr>
                <a:defRPr/>
              </a:pPr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349148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und 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sz="quarter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371475" y="1295400"/>
            <a:ext cx="5033963" cy="194151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5557838" y="1295400"/>
            <a:ext cx="5033962" cy="194151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371475" y="3389313"/>
            <a:ext cx="5033963" cy="194151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557838" y="3389313"/>
            <a:ext cx="5033962" cy="194151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45517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7762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7747000" y="5719763"/>
            <a:ext cx="2468563" cy="328612"/>
          </a:xfrm>
          <a:prstGeom prst="rect">
            <a:avLst/>
          </a:prstGeom>
        </p:spPr>
        <p:txBody>
          <a:bodyPr/>
          <a:lstStyle/>
          <a:p>
            <a:fld id="{C1289403-6A9C-48A6-86FB-29C66D3D7A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40508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229" y="1538291"/>
            <a:ext cx="9460587" cy="2566987"/>
          </a:xfrm>
        </p:spPr>
        <p:txBody>
          <a:bodyPr anchor="b"/>
          <a:lstStyle>
            <a:lvl1pPr>
              <a:defRPr sz="7197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9229" y="4129088"/>
            <a:ext cx="9460587" cy="1350962"/>
          </a:xfrm>
        </p:spPr>
        <p:txBody>
          <a:bodyPr/>
          <a:lstStyle>
            <a:lvl1pPr marL="0" indent="0">
              <a:buNone/>
              <a:defRPr sz="2879">
                <a:solidFill>
                  <a:schemeClr val="tx1">
                    <a:tint val="75000"/>
                  </a:schemeClr>
                </a:solidFill>
              </a:defRPr>
            </a:lvl1pPr>
            <a:lvl2pPr marL="548423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2pPr>
            <a:lvl3pPr marL="1096846" indent="0">
              <a:buNone/>
              <a:defRPr sz="2159">
                <a:solidFill>
                  <a:schemeClr val="tx1">
                    <a:tint val="75000"/>
                  </a:schemeClr>
                </a:solidFill>
              </a:defRPr>
            </a:lvl3pPr>
            <a:lvl4pPr marL="1645269" indent="0">
              <a:buNone/>
              <a:defRPr sz="1919">
                <a:solidFill>
                  <a:schemeClr val="tx1">
                    <a:tint val="75000"/>
                  </a:schemeClr>
                </a:solidFill>
              </a:defRPr>
            </a:lvl4pPr>
            <a:lvl5pPr marL="2193692" indent="0">
              <a:buNone/>
              <a:defRPr sz="1919">
                <a:solidFill>
                  <a:schemeClr val="tx1">
                    <a:tint val="75000"/>
                  </a:schemeClr>
                </a:solidFill>
              </a:defRPr>
            </a:lvl5pPr>
            <a:lvl6pPr marL="2742115" indent="0">
              <a:buNone/>
              <a:defRPr sz="1919">
                <a:solidFill>
                  <a:schemeClr val="tx1">
                    <a:tint val="75000"/>
                  </a:schemeClr>
                </a:solidFill>
              </a:defRPr>
            </a:lvl6pPr>
            <a:lvl7pPr marL="3290538" indent="0">
              <a:buNone/>
              <a:defRPr sz="1919">
                <a:solidFill>
                  <a:schemeClr val="tx1">
                    <a:tint val="75000"/>
                  </a:schemeClr>
                </a:solidFill>
              </a:defRPr>
            </a:lvl7pPr>
            <a:lvl8pPr marL="3838961" indent="0">
              <a:buNone/>
              <a:defRPr sz="1919">
                <a:solidFill>
                  <a:schemeClr val="tx1">
                    <a:tint val="75000"/>
                  </a:schemeClr>
                </a:solidFill>
              </a:defRPr>
            </a:lvl8pPr>
            <a:lvl9pPr marL="4387383" indent="0">
              <a:buNone/>
              <a:defRPr sz="191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548576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567" y="1296000"/>
            <a:ext cx="4861931" cy="41688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59446" y="1295999"/>
            <a:ext cx="4861931" cy="41688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657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9" y="328613"/>
            <a:ext cx="9460587" cy="119221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581" y="1512888"/>
            <a:ext cx="4641401" cy="741362"/>
          </a:xfrm>
        </p:spPr>
        <p:txBody>
          <a:bodyPr anchor="b"/>
          <a:lstStyle>
            <a:lvl1pPr marL="0" indent="0">
              <a:buNone/>
              <a:defRPr sz="2879" b="1"/>
            </a:lvl1pPr>
            <a:lvl2pPr marL="548423" indent="0">
              <a:buNone/>
              <a:defRPr sz="2399" b="1"/>
            </a:lvl2pPr>
            <a:lvl3pPr marL="1096846" indent="0">
              <a:buNone/>
              <a:defRPr sz="2159" b="1"/>
            </a:lvl3pPr>
            <a:lvl4pPr marL="1645269" indent="0">
              <a:buNone/>
              <a:defRPr sz="1919" b="1"/>
            </a:lvl4pPr>
            <a:lvl5pPr marL="2193692" indent="0">
              <a:buNone/>
              <a:defRPr sz="1919" b="1"/>
            </a:lvl5pPr>
            <a:lvl6pPr marL="2742115" indent="0">
              <a:buNone/>
              <a:defRPr sz="1919" b="1"/>
            </a:lvl6pPr>
            <a:lvl7pPr marL="3290538" indent="0">
              <a:buNone/>
              <a:defRPr sz="1919" b="1"/>
            </a:lvl7pPr>
            <a:lvl8pPr marL="3838961" indent="0">
              <a:buNone/>
              <a:defRPr sz="1919" b="1"/>
            </a:lvl8pPr>
            <a:lvl9pPr marL="4387383" indent="0">
              <a:buNone/>
              <a:defRPr sz="1919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581" y="2254251"/>
            <a:ext cx="4641401" cy="33147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53600" y="1512888"/>
            <a:ext cx="4662567" cy="741362"/>
          </a:xfrm>
        </p:spPr>
        <p:txBody>
          <a:bodyPr anchor="b"/>
          <a:lstStyle>
            <a:lvl1pPr marL="0" indent="0">
              <a:buNone/>
              <a:defRPr sz="2879" b="1"/>
            </a:lvl1pPr>
            <a:lvl2pPr marL="548423" indent="0">
              <a:buNone/>
              <a:defRPr sz="2399" b="1"/>
            </a:lvl2pPr>
            <a:lvl3pPr marL="1096846" indent="0">
              <a:buNone/>
              <a:defRPr sz="2159" b="1"/>
            </a:lvl3pPr>
            <a:lvl4pPr marL="1645269" indent="0">
              <a:buNone/>
              <a:defRPr sz="1919" b="1"/>
            </a:lvl4pPr>
            <a:lvl5pPr marL="2193692" indent="0">
              <a:buNone/>
              <a:defRPr sz="1919" b="1"/>
            </a:lvl5pPr>
            <a:lvl6pPr marL="2742115" indent="0">
              <a:buNone/>
              <a:defRPr sz="1919" b="1"/>
            </a:lvl6pPr>
            <a:lvl7pPr marL="3290538" indent="0">
              <a:buNone/>
              <a:defRPr sz="1919" b="1"/>
            </a:lvl7pPr>
            <a:lvl8pPr marL="3838961" indent="0">
              <a:buNone/>
              <a:defRPr sz="1919" b="1"/>
            </a:lvl8pPr>
            <a:lvl9pPr marL="4387383" indent="0">
              <a:buNone/>
              <a:defRPr sz="1919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53600" y="2254251"/>
            <a:ext cx="4662567" cy="33147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47656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8456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6643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80" y="411163"/>
            <a:ext cx="3538725" cy="1439862"/>
          </a:xfrm>
        </p:spPr>
        <p:txBody>
          <a:bodyPr anchor="b"/>
          <a:lstStyle>
            <a:lvl1pPr>
              <a:defRPr sz="3838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2569" y="889003"/>
            <a:ext cx="5553597" cy="4384675"/>
          </a:xfrm>
        </p:spPr>
        <p:txBody>
          <a:bodyPr/>
          <a:lstStyle>
            <a:lvl1pPr>
              <a:defRPr sz="3838"/>
            </a:lvl1pPr>
            <a:lvl2pPr>
              <a:defRPr sz="3359"/>
            </a:lvl2pPr>
            <a:lvl3pPr>
              <a:defRPr sz="2879"/>
            </a:lvl3pPr>
            <a:lvl4pPr>
              <a:defRPr sz="2399"/>
            </a:lvl4pPr>
            <a:lvl5pPr>
              <a:defRPr sz="2399"/>
            </a:lvl5pPr>
            <a:lvl6pPr>
              <a:defRPr sz="2399"/>
            </a:lvl6pPr>
            <a:lvl7pPr>
              <a:defRPr sz="2399"/>
            </a:lvl7pPr>
            <a:lvl8pPr>
              <a:defRPr sz="2399"/>
            </a:lvl8pPr>
            <a:lvl9pPr>
              <a:defRPr sz="2399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580" y="1851025"/>
            <a:ext cx="3538725" cy="3429000"/>
          </a:xfrm>
        </p:spPr>
        <p:txBody>
          <a:bodyPr/>
          <a:lstStyle>
            <a:lvl1pPr marL="0" indent="0">
              <a:buNone/>
              <a:defRPr sz="1919"/>
            </a:lvl1pPr>
            <a:lvl2pPr marL="548423" indent="0">
              <a:buNone/>
              <a:defRPr sz="1679"/>
            </a:lvl2pPr>
            <a:lvl3pPr marL="1096846" indent="0">
              <a:buNone/>
              <a:defRPr sz="1440"/>
            </a:lvl3pPr>
            <a:lvl4pPr marL="1645269" indent="0">
              <a:buNone/>
              <a:defRPr sz="1199"/>
            </a:lvl4pPr>
            <a:lvl5pPr marL="2193692" indent="0">
              <a:buNone/>
              <a:defRPr sz="1199"/>
            </a:lvl5pPr>
            <a:lvl6pPr marL="2742115" indent="0">
              <a:buNone/>
              <a:defRPr sz="1199"/>
            </a:lvl6pPr>
            <a:lvl7pPr marL="3290538" indent="0">
              <a:buNone/>
              <a:defRPr sz="1199"/>
            </a:lvl7pPr>
            <a:lvl8pPr marL="3838961" indent="0">
              <a:buNone/>
              <a:defRPr sz="1199"/>
            </a:lvl8pPr>
            <a:lvl9pPr marL="4387383" indent="0">
              <a:buNone/>
              <a:defRPr sz="1199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17208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80" y="411163"/>
            <a:ext cx="3538725" cy="1439862"/>
          </a:xfrm>
        </p:spPr>
        <p:txBody>
          <a:bodyPr anchor="b"/>
          <a:lstStyle>
            <a:lvl1pPr>
              <a:defRPr sz="3838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62569" y="889003"/>
            <a:ext cx="5553597" cy="4384675"/>
          </a:xfrm>
        </p:spPr>
        <p:txBody>
          <a:bodyPr/>
          <a:lstStyle>
            <a:lvl1pPr marL="0" indent="0">
              <a:buNone/>
              <a:defRPr sz="3838"/>
            </a:lvl1pPr>
            <a:lvl2pPr marL="548423" indent="0">
              <a:buNone/>
              <a:defRPr sz="3359"/>
            </a:lvl2pPr>
            <a:lvl3pPr marL="1096846" indent="0">
              <a:buNone/>
              <a:defRPr sz="2879"/>
            </a:lvl3pPr>
            <a:lvl4pPr marL="1645269" indent="0">
              <a:buNone/>
              <a:defRPr sz="2399"/>
            </a:lvl4pPr>
            <a:lvl5pPr marL="2193692" indent="0">
              <a:buNone/>
              <a:defRPr sz="2399"/>
            </a:lvl5pPr>
            <a:lvl6pPr marL="2742115" indent="0">
              <a:buNone/>
              <a:defRPr sz="2399"/>
            </a:lvl6pPr>
            <a:lvl7pPr marL="3290538" indent="0">
              <a:buNone/>
              <a:defRPr sz="2399"/>
            </a:lvl7pPr>
            <a:lvl8pPr marL="3838961" indent="0">
              <a:buNone/>
              <a:defRPr sz="2399"/>
            </a:lvl8pPr>
            <a:lvl9pPr marL="4387383" indent="0">
              <a:buNone/>
              <a:defRPr sz="2399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580" y="1851025"/>
            <a:ext cx="3538725" cy="3429000"/>
          </a:xfrm>
        </p:spPr>
        <p:txBody>
          <a:bodyPr/>
          <a:lstStyle>
            <a:lvl1pPr marL="0" indent="0">
              <a:buNone/>
              <a:defRPr sz="1919"/>
            </a:lvl1pPr>
            <a:lvl2pPr marL="548423" indent="0">
              <a:buNone/>
              <a:defRPr sz="1679"/>
            </a:lvl2pPr>
            <a:lvl3pPr marL="1096846" indent="0">
              <a:buNone/>
              <a:defRPr sz="1440"/>
            </a:lvl3pPr>
            <a:lvl4pPr marL="1645269" indent="0">
              <a:buNone/>
              <a:defRPr sz="1199"/>
            </a:lvl4pPr>
            <a:lvl5pPr marL="2193692" indent="0">
              <a:buNone/>
              <a:defRPr sz="1199"/>
            </a:lvl5pPr>
            <a:lvl6pPr marL="2742115" indent="0">
              <a:buNone/>
              <a:defRPr sz="1199"/>
            </a:lvl6pPr>
            <a:lvl7pPr marL="3290538" indent="0">
              <a:buNone/>
              <a:defRPr sz="1199"/>
            </a:lvl7pPr>
            <a:lvl8pPr marL="3838961" indent="0">
              <a:buNone/>
              <a:defRPr sz="1199"/>
            </a:lvl8pPr>
            <a:lvl9pPr marL="4387383" indent="0">
              <a:buNone/>
              <a:defRPr sz="1199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0428482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602" y="781050"/>
            <a:ext cx="9399600" cy="41775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0801" y="1296000"/>
            <a:ext cx="10220400" cy="4035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7054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4" r:id="rId13"/>
    <p:sldLayoutId id="2147483675" r:id="rId14"/>
  </p:sldLayoutIdLst>
  <p:timing>
    <p:tnLst>
      <p:par>
        <p:cTn id="1" dur="indefinite" restart="never" nodeType="tmRoot"/>
      </p:par>
    </p:tnLst>
  </p:timing>
  <p:txStyles>
    <p:titleStyle>
      <a:lvl1pPr algn="l" defTabSz="1096846" rtl="0" eaLnBrk="1" latinLnBrk="0" hangingPunct="1">
        <a:lnSpc>
          <a:spcPct val="90000"/>
        </a:lnSpc>
        <a:spcBef>
          <a:spcPct val="0"/>
        </a:spcBef>
        <a:buFontTx/>
        <a:buNone/>
        <a:defRPr sz="1800" b="0" i="0" u="none" kern="1200">
          <a:solidFill>
            <a:srgbClr val="343433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51460" indent="-251460" algn="l" defTabSz="1096846" rtl="0" eaLnBrk="1" latinLnBrk="0" hangingPunct="1">
        <a:lnSpc>
          <a:spcPct val="107000"/>
        </a:lnSpc>
        <a:spcBef>
          <a:spcPts val="500"/>
        </a:spcBef>
        <a:buClrTx/>
        <a:buSzPct val="100000"/>
        <a:buFont typeface="Wingdings" panose="05000000000000000000" pitchFamily="2" charset="2"/>
        <a:buChar char="§"/>
        <a:defRPr sz="1800" b="0" i="0" u="none" kern="1200">
          <a:solidFill>
            <a:srgbClr val="4D4D4C"/>
          </a:solidFill>
          <a:latin typeface="Arial" panose="020B0604020202020204" pitchFamily="34" charset="0"/>
          <a:ea typeface="+mn-ea"/>
          <a:cs typeface="+mn-cs"/>
        </a:defRPr>
      </a:lvl1pPr>
      <a:lvl2pPr marL="508000" indent="-274320" algn="l" defTabSz="1096846" rtl="0" eaLnBrk="1" latinLnBrk="0" hangingPunct="1">
        <a:lnSpc>
          <a:spcPct val="103000"/>
        </a:lnSpc>
        <a:spcBef>
          <a:spcPts val="500"/>
        </a:spcBef>
        <a:buClrTx/>
        <a:buSzPct val="100000"/>
        <a:buFont typeface="Wingdings" panose="05000000000000000000" pitchFamily="2" charset="2"/>
        <a:buChar char="§"/>
        <a:defRPr sz="1600" b="0" i="0" u="none" kern="1200">
          <a:solidFill>
            <a:srgbClr val="4D4D4C"/>
          </a:solidFill>
          <a:latin typeface="Arial" panose="020B0604020202020204" pitchFamily="34" charset="0"/>
          <a:ea typeface="+mn-ea"/>
          <a:cs typeface="+mn-cs"/>
        </a:defRPr>
      </a:lvl2pPr>
      <a:lvl3pPr marL="730250" indent="-204470" algn="l" defTabSz="1096846" rtl="0" eaLnBrk="1" latinLnBrk="0" hangingPunct="1">
        <a:lnSpc>
          <a:spcPct val="102000"/>
        </a:lnSpc>
        <a:spcBef>
          <a:spcPts val="500"/>
        </a:spcBef>
        <a:buClrTx/>
        <a:buSzPct val="100000"/>
        <a:buFontTx/>
        <a:buChar char="‒"/>
        <a:defRPr sz="1400" b="0" i="0" u="none" kern="1200">
          <a:solidFill>
            <a:srgbClr val="4D4D4C"/>
          </a:solidFill>
          <a:latin typeface="Arial" panose="020B0604020202020204" pitchFamily="34" charset="0"/>
          <a:ea typeface="+mn-ea"/>
          <a:cs typeface="+mn-cs"/>
        </a:defRPr>
      </a:lvl3pPr>
      <a:lvl4pPr marL="932180" indent="-184150" algn="l" defTabSz="1096846" rtl="0" eaLnBrk="1" latinLnBrk="0" hangingPunct="1">
        <a:lnSpc>
          <a:spcPct val="103000"/>
        </a:lnSpc>
        <a:spcBef>
          <a:spcPts val="500"/>
        </a:spcBef>
        <a:buClrTx/>
        <a:buSzPct val="100000"/>
        <a:buFontTx/>
        <a:buChar char="‒"/>
        <a:defRPr sz="1300" b="0" i="0" u="none" kern="1200">
          <a:solidFill>
            <a:srgbClr val="4D4D4C"/>
          </a:solidFill>
          <a:latin typeface="Arial" panose="020B0604020202020204" pitchFamily="34" charset="0"/>
          <a:ea typeface="+mn-ea"/>
          <a:cs typeface="+mn-cs"/>
        </a:defRPr>
      </a:lvl4pPr>
      <a:lvl5pPr marL="932180" indent="-184150" algn="l" defTabSz="1096846" rtl="0" eaLnBrk="1" latinLnBrk="0" hangingPunct="1">
        <a:lnSpc>
          <a:spcPct val="103000"/>
        </a:lnSpc>
        <a:spcBef>
          <a:spcPts val="500"/>
        </a:spcBef>
        <a:buClrTx/>
        <a:buSzPct val="100000"/>
        <a:buFontTx/>
        <a:buChar char="‒"/>
        <a:defRPr sz="1300" b="0" i="0" u="none" kern="1200">
          <a:solidFill>
            <a:srgbClr val="4D4D4C"/>
          </a:solidFill>
          <a:latin typeface="Arial" panose="020B0604020202020204" pitchFamily="34" charset="0"/>
          <a:ea typeface="+mn-ea"/>
          <a:cs typeface="+mn-cs"/>
        </a:defRPr>
      </a:lvl5pPr>
      <a:lvl6pPr marL="932180" indent="-184150" algn="l" defTabSz="1096846" rtl="0" eaLnBrk="1" latinLnBrk="0" hangingPunct="1">
        <a:lnSpc>
          <a:spcPct val="103000"/>
        </a:lnSpc>
        <a:spcBef>
          <a:spcPts val="500"/>
        </a:spcBef>
        <a:buClrTx/>
        <a:buSzPct val="100000"/>
        <a:buFontTx/>
        <a:buChar char="‒"/>
        <a:defRPr sz="1300" b="0" i="0" u="none" kern="1200">
          <a:solidFill>
            <a:srgbClr val="4D4D4C"/>
          </a:solidFill>
          <a:latin typeface="Arial" panose="020B0604020202020204" pitchFamily="34" charset="0"/>
          <a:ea typeface="+mn-ea"/>
          <a:cs typeface="+mn-cs"/>
        </a:defRPr>
      </a:lvl6pPr>
      <a:lvl7pPr marL="932180" indent="-184150" algn="l" defTabSz="1096846" rtl="0" eaLnBrk="1" latinLnBrk="0" hangingPunct="1">
        <a:lnSpc>
          <a:spcPct val="103000"/>
        </a:lnSpc>
        <a:spcBef>
          <a:spcPts val="500"/>
        </a:spcBef>
        <a:buClrTx/>
        <a:buSzPct val="100000"/>
        <a:buFontTx/>
        <a:buChar char="‒"/>
        <a:defRPr sz="1300" b="0" i="0" u="none" kern="1200">
          <a:solidFill>
            <a:srgbClr val="4D4D4C"/>
          </a:solidFill>
          <a:latin typeface="Arial" panose="020B0604020202020204" pitchFamily="34" charset="0"/>
          <a:ea typeface="+mn-ea"/>
          <a:cs typeface="+mn-cs"/>
        </a:defRPr>
      </a:lvl7pPr>
      <a:lvl8pPr marL="932180" indent="-184150" algn="l" defTabSz="1096846" rtl="0" eaLnBrk="1" latinLnBrk="0" hangingPunct="1">
        <a:lnSpc>
          <a:spcPct val="103000"/>
        </a:lnSpc>
        <a:spcBef>
          <a:spcPts val="500"/>
        </a:spcBef>
        <a:buClrTx/>
        <a:buSzPct val="100000"/>
        <a:buFontTx/>
        <a:buChar char="‒"/>
        <a:defRPr sz="1300" b="0" i="0" u="none" kern="1200">
          <a:solidFill>
            <a:srgbClr val="4D4D4C"/>
          </a:solidFill>
          <a:latin typeface="Arial" panose="020B0604020202020204" pitchFamily="34" charset="0"/>
          <a:ea typeface="+mn-ea"/>
          <a:cs typeface="+mn-cs"/>
        </a:defRPr>
      </a:lvl8pPr>
      <a:lvl9pPr marL="932180" indent="-184150" algn="l" defTabSz="1096846" rtl="0" eaLnBrk="1" latinLnBrk="0" hangingPunct="1">
        <a:lnSpc>
          <a:spcPct val="103000"/>
        </a:lnSpc>
        <a:spcBef>
          <a:spcPts val="500"/>
        </a:spcBef>
        <a:buClrTx/>
        <a:buSzPct val="100000"/>
        <a:buFontTx/>
        <a:buChar char="‒"/>
        <a:defRPr sz="1300" b="0" i="0" u="none" kern="1200" baseline="0">
          <a:solidFill>
            <a:srgbClr val="4D4D4C"/>
          </a:solidFill>
          <a:latin typeface="Arial" panose="020B0604020202020204" pitchFamily="34" charset="0"/>
          <a:ea typeface="+mn-ea"/>
          <a:cs typeface="+mn-cs"/>
        </a:defRPr>
      </a:lvl9pPr>
    </p:bodyStyle>
    <p:otherStyle>
      <a:defPPr>
        <a:defRPr lang="de-DE"/>
      </a:defPPr>
      <a:lvl1pPr marL="0" algn="l" defTabSz="1096846" rtl="0" eaLnBrk="1" latinLnBrk="0" hangingPunct="1">
        <a:defRPr sz="2159" kern="1200">
          <a:solidFill>
            <a:schemeClr val="tx1"/>
          </a:solidFill>
          <a:latin typeface="+mn-lt"/>
          <a:ea typeface="+mn-ea"/>
          <a:cs typeface="+mn-cs"/>
        </a:defRPr>
      </a:lvl1pPr>
      <a:lvl2pPr marL="548423" algn="l" defTabSz="1096846" rtl="0" eaLnBrk="1" latinLnBrk="0" hangingPunct="1">
        <a:defRPr sz="2159" kern="1200">
          <a:solidFill>
            <a:schemeClr val="tx1"/>
          </a:solidFill>
          <a:latin typeface="+mn-lt"/>
          <a:ea typeface="+mn-ea"/>
          <a:cs typeface="+mn-cs"/>
        </a:defRPr>
      </a:lvl2pPr>
      <a:lvl3pPr marL="1096846" algn="l" defTabSz="1096846" rtl="0" eaLnBrk="1" latinLnBrk="0" hangingPunct="1">
        <a:defRPr sz="2159" kern="1200">
          <a:solidFill>
            <a:schemeClr val="tx1"/>
          </a:solidFill>
          <a:latin typeface="+mn-lt"/>
          <a:ea typeface="+mn-ea"/>
          <a:cs typeface="+mn-cs"/>
        </a:defRPr>
      </a:lvl3pPr>
      <a:lvl4pPr marL="1645269" algn="l" defTabSz="1096846" rtl="0" eaLnBrk="1" latinLnBrk="0" hangingPunct="1">
        <a:defRPr sz="2159" kern="1200">
          <a:solidFill>
            <a:schemeClr val="tx1"/>
          </a:solidFill>
          <a:latin typeface="+mn-lt"/>
          <a:ea typeface="+mn-ea"/>
          <a:cs typeface="+mn-cs"/>
        </a:defRPr>
      </a:lvl4pPr>
      <a:lvl5pPr marL="2193692" algn="l" defTabSz="1096846" rtl="0" eaLnBrk="1" latinLnBrk="0" hangingPunct="1">
        <a:defRPr sz="2159" kern="1200">
          <a:solidFill>
            <a:schemeClr val="tx1"/>
          </a:solidFill>
          <a:latin typeface="+mn-lt"/>
          <a:ea typeface="+mn-ea"/>
          <a:cs typeface="+mn-cs"/>
        </a:defRPr>
      </a:lvl5pPr>
      <a:lvl6pPr marL="2742115" algn="l" defTabSz="1096846" rtl="0" eaLnBrk="1" latinLnBrk="0" hangingPunct="1">
        <a:defRPr sz="2159" kern="1200">
          <a:solidFill>
            <a:schemeClr val="tx1"/>
          </a:solidFill>
          <a:latin typeface="+mn-lt"/>
          <a:ea typeface="+mn-ea"/>
          <a:cs typeface="+mn-cs"/>
        </a:defRPr>
      </a:lvl6pPr>
      <a:lvl7pPr marL="3290538" algn="l" defTabSz="1096846" rtl="0" eaLnBrk="1" latinLnBrk="0" hangingPunct="1">
        <a:defRPr sz="2159" kern="1200">
          <a:solidFill>
            <a:schemeClr val="tx1"/>
          </a:solidFill>
          <a:latin typeface="+mn-lt"/>
          <a:ea typeface="+mn-ea"/>
          <a:cs typeface="+mn-cs"/>
        </a:defRPr>
      </a:lvl7pPr>
      <a:lvl8pPr marL="3838961" algn="l" defTabSz="1096846" rtl="0" eaLnBrk="1" latinLnBrk="0" hangingPunct="1">
        <a:defRPr sz="2159" kern="1200">
          <a:solidFill>
            <a:schemeClr val="tx1"/>
          </a:solidFill>
          <a:latin typeface="+mn-lt"/>
          <a:ea typeface="+mn-ea"/>
          <a:cs typeface="+mn-cs"/>
        </a:defRPr>
      </a:lvl8pPr>
      <a:lvl9pPr marL="4387383" algn="l" defTabSz="1096846" rtl="0" eaLnBrk="1" latinLnBrk="0" hangingPunct="1">
        <a:defRPr sz="21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10.xml"/><Relationship Id="rId13" Type="http://schemas.openxmlformats.org/officeDocument/2006/relationships/tags" Target="../tags/tag15.xml"/><Relationship Id="rId18" Type="http://schemas.openxmlformats.org/officeDocument/2006/relationships/slideLayout" Target="../slideLayouts/slideLayout2.xml"/><Relationship Id="rId26" Type="http://schemas.openxmlformats.org/officeDocument/2006/relationships/image" Target="../media/image8.jpeg"/><Relationship Id="rId3" Type="http://schemas.openxmlformats.org/officeDocument/2006/relationships/tags" Target="../tags/tag5.xml"/><Relationship Id="rId21" Type="http://schemas.openxmlformats.org/officeDocument/2006/relationships/image" Target="../media/image3.jpeg"/><Relationship Id="rId7" Type="http://schemas.openxmlformats.org/officeDocument/2006/relationships/tags" Target="../tags/tag9.xml"/><Relationship Id="rId12" Type="http://schemas.openxmlformats.org/officeDocument/2006/relationships/tags" Target="../tags/tag14.xml"/><Relationship Id="rId17" Type="http://schemas.openxmlformats.org/officeDocument/2006/relationships/tags" Target="../tags/tag19.xml"/><Relationship Id="rId25" Type="http://schemas.openxmlformats.org/officeDocument/2006/relationships/image" Target="../media/image7.jpeg"/><Relationship Id="rId2" Type="http://schemas.openxmlformats.org/officeDocument/2006/relationships/tags" Target="../tags/tag4.xml"/><Relationship Id="rId16" Type="http://schemas.openxmlformats.org/officeDocument/2006/relationships/tags" Target="../tags/tag18.xml"/><Relationship Id="rId20" Type="http://schemas.openxmlformats.org/officeDocument/2006/relationships/image" Target="../media/image2.jpeg"/><Relationship Id="rId29" Type="http://schemas.openxmlformats.org/officeDocument/2006/relationships/image" Target="../media/image11.jpeg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11" Type="http://schemas.openxmlformats.org/officeDocument/2006/relationships/tags" Target="../tags/tag13.xml"/><Relationship Id="rId24" Type="http://schemas.openxmlformats.org/officeDocument/2006/relationships/image" Target="../media/image6.jpeg"/><Relationship Id="rId5" Type="http://schemas.openxmlformats.org/officeDocument/2006/relationships/tags" Target="../tags/tag7.xml"/><Relationship Id="rId15" Type="http://schemas.openxmlformats.org/officeDocument/2006/relationships/tags" Target="../tags/tag17.xml"/><Relationship Id="rId23" Type="http://schemas.openxmlformats.org/officeDocument/2006/relationships/image" Target="../media/image5.jpeg"/><Relationship Id="rId28" Type="http://schemas.openxmlformats.org/officeDocument/2006/relationships/image" Target="../media/image10.jpeg"/><Relationship Id="rId10" Type="http://schemas.openxmlformats.org/officeDocument/2006/relationships/tags" Target="../tags/tag12.xml"/><Relationship Id="rId19" Type="http://schemas.openxmlformats.org/officeDocument/2006/relationships/image" Target="../media/image1.jpg"/><Relationship Id="rId4" Type="http://schemas.openxmlformats.org/officeDocument/2006/relationships/tags" Target="../tags/tag6.xml"/><Relationship Id="rId9" Type="http://schemas.openxmlformats.org/officeDocument/2006/relationships/tags" Target="../tags/tag11.xml"/><Relationship Id="rId14" Type="http://schemas.openxmlformats.org/officeDocument/2006/relationships/tags" Target="../tags/tag16.xml"/><Relationship Id="rId22" Type="http://schemas.openxmlformats.org/officeDocument/2006/relationships/image" Target="../media/image4.png"/><Relationship Id="rId27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70952" y="700068"/>
            <a:ext cx="2754771" cy="1227622"/>
          </a:xfrm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  <p:txBody>
          <a:bodyPr wrap="square" lIns="0" tIns="0" rIns="0" bIns="0" anchor="ctr">
            <a:noAutofit/>
          </a:bodyPr>
          <a:lstStyle/>
          <a:p>
            <a:pPr>
              <a:lnSpc>
                <a:spcPct val="107000"/>
              </a:lnSpc>
              <a:spcBef>
                <a:spcPts val="500"/>
              </a:spcBef>
            </a:pPr>
            <a:r>
              <a:rPr lang="de-DE" b="1" dirty="0" smtClean="0">
                <a:solidFill>
                  <a:srgbClr val="002D59"/>
                </a:solidFill>
              </a:rPr>
              <a:t>kompatibel </a:t>
            </a:r>
            <a:r>
              <a:rPr lang="de-DE" b="1" dirty="0" smtClean="0">
                <a:solidFill>
                  <a:srgbClr val="002D59"/>
                </a:solidFill>
              </a:rPr>
              <a:t>mit </a:t>
            </a:r>
            <a:r>
              <a:rPr lang="de-DE" b="1" dirty="0" smtClean="0">
                <a:solidFill>
                  <a:srgbClr val="002D59"/>
                </a:solidFill>
              </a:rPr>
              <a:t/>
            </a:r>
            <a:br>
              <a:rPr lang="de-DE" b="1" dirty="0" smtClean="0">
                <a:solidFill>
                  <a:srgbClr val="002D59"/>
                </a:solidFill>
              </a:rPr>
            </a:br>
            <a:r>
              <a:rPr lang="de-DE" b="1" dirty="0" smtClean="0">
                <a:solidFill>
                  <a:srgbClr val="002D59"/>
                </a:solidFill>
              </a:rPr>
              <a:t>den Heizgeräten:</a:t>
            </a:r>
            <a:endParaRPr lang="de-DE" b="1" dirty="0">
              <a:solidFill>
                <a:srgbClr val="002D59"/>
              </a:solidFill>
            </a:endParaRPr>
          </a:p>
        </p:txBody>
      </p:sp>
      <p:sp>
        <p:nvSpPr>
          <p:cNvPr id="10" name="Rechteck 9"/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0" y="5810250"/>
            <a:ext cx="10970260" cy="361950"/>
          </a:xfrm>
          <a:prstGeom prst="rect">
            <a:avLst/>
          </a:prstGeom>
          <a:solidFill>
            <a:srgbClr val="3C3C3B">
              <a:alpha val="80000"/>
            </a:srgbClr>
          </a:solidFill>
          <a:ln w="6350">
            <a:noFill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0" rIns="0" bIns="0" rtlCol="0" anchor="t">
            <a:noAutofit/>
          </a:bodyPr>
          <a:lstStyle/>
          <a:p>
            <a:pPr algn="ctr"/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6" name="Rechteck 5"/>
          <p:cNvSpPr>
            <a:spLocks/>
          </p:cNvSpPr>
          <p:nvPr>
            <p:custDataLst>
              <p:tags r:id="rId4"/>
            </p:custDataLst>
          </p:nvPr>
        </p:nvSpPr>
        <p:spPr bwMode="auto">
          <a:xfrm>
            <a:off x="690880" y="5949950"/>
            <a:ext cx="9095740" cy="93980"/>
          </a:xfrm>
          <a:prstGeom prst="rect">
            <a:avLst/>
          </a:prstGeom>
          <a:noFill/>
          <a:ln w="6350">
            <a:noFill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2D59">
                    <a:alpha val="5500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ctr">
            <a:noAutofit/>
          </a:bodyPr>
          <a:lstStyle/>
          <a:p>
            <a:pPr>
              <a:lnSpc>
                <a:spcPct val="107000"/>
              </a:lnSpc>
              <a:spcAft>
                <a:spcPts val="100"/>
              </a:spcAft>
            </a:pPr>
            <a:r>
              <a:rPr lang="de-AT" sz="600" dirty="0" smtClean="0">
                <a:solidFill>
                  <a:srgbClr val="FFFFFF"/>
                </a:solidFill>
              </a:rPr>
              <a:t>TT/SAT1-SAL | 14.05.2019 | © Robert Bosch AG 2017. Alle Rechte vorbehalten, auch bzgl. jeder Verfügung, Verwertung, Reproduktion, Bearbeitung, Weitergabe sowie für den Fall von Schutzrechtsanmeldungen.</a:t>
            </a:r>
            <a:endParaRPr lang="de-DE" sz="600" dirty="0">
              <a:solidFill>
                <a:srgbClr val="FFFFFF"/>
              </a:solidFill>
            </a:endParaRPr>
          </a:p>
        </p:txBody>
      </p:sp>
      <p:sp>
        <p:nvSpPr>
          <p:cNvPr id="5" name="Rechteck 4"/>
          <p:cNvSpPr>
            <a:spLocks/>
          </p:cNvSpPr>
          <p:nvPr>
            <p:custDataLst>
              <p:tags r:id="rId5"/>
            </p:custDataLst>
          </p:nvPr>
        </p:nvSpPr>
        <p:spPr bwMode="auto">
          <a:xfrm>
            <a:off x="0" y="5852160"/>
            <a:ext cx="547370" cy="276860"/>
          </a:xfrm>
          <a:prstGeom prst="rect">
            <a:avLst/>
          </a:prstGeom>
          <a:noFill/>
          <a:ln w="6350">
            <a:noFill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2D59">
                    <a:alpha val="5500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170" tIns="46990" rIns="90170" bIns="46990" rtlCol="0" anchor="t">
            <a:noAutofit/>
          </a:bodyPr>
          <a:lstStyle/>
          <a:p>
            <a:pPr algn="r"/>
            <a:r>
              <a:rPr lang="de-DE" sz="1200" smtClean="0">
                <a:solidFill>
                  <a:srgbClr val="FFFFFF"/>
                </a:solidFill>
              </a:rPr>
              <a:t>7</a:t>
            </a:r>
            <a:endParaRPr lang="de-DE" sz="1200" dirty="0">
              <a:solidFill>
                <a:srgbClr val="FFFFFF"/>
              </a:solidFill>
            </a:endParaRPr>
          </a:p>
        </p:txBody>
      </p:sp>
      <p:sp>
        <p:nvSpPr>
          <p:cNvPr id="4" name="Textfeld 3"/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370840" y="186792"/>
            <a:ext cx="10238740" cy="414020"/>
          </a:xfrm>
          <a:prstGeom prst="rect">
            <a:avLst/>
          </a:prstGeom>
          <a:noFill/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  <p:txBody>
          <a:bodyPr vert="horz" wrap="square" lIns="0" tIns="0" rIns="0" bIns="0" rtlCol="0" anchor="t">
            <a:noAutofit/>
          </a:bodyPr>
          <a:lstStyle/>
          <a:p>
            <a:pPr marR="0" defTabSz="914400" eaLnBrk="1" fontAlgn="auto" latinLnBrk="0" hangingPunct="1">
              <a:lnSpc>
                <a:spcPct val="89000"/>
              </a:lnSpc>
              <a:buClrTx/>
              <a:buSzTx/>
              <a:buFontTx/>
              <a:buNone/>
              <a:tabLst/>
            </a:pPr>
            <a:r>
              <a:rPr lang="de-DE" sz="2800" kern="0" dirty="0" err="1" smtClean="0">
                <a:solidFill>
                  <a:srgbClr val="3C3C3B"/>
                </a:solidFill>
              </a:rPr>
              <a:t>Logamatic</a:t>
            </a:r>
            <a:r>
              <a:rPr lang="de-DE" sz="2800" kern="0" dirty="0" smtClean="0">
                <a:solidFill>
                  <a:srgbClr val="3C3C3B"/>
                </a:solidFill>
              </a:rPr>
              <a:t> TC100</a:t>
            </a:r>
            <a:endParaRPr kumimoji="0" lang="de-DE" sz="2800" b="0" i="0" u="none" strike="noStrike" kern="0" cap="none" normalizeH="0" baseline="0" noProof="0" dirty="0" smtClean="0">
              <a:ln>
                <a:noFill/>
              </a:ln>
              <a:solidFill>
                <a:srgbClr val="3C3C3B"/>
              </a:solidFill>
              <a:effectLst/>
              <a:uLnTx/>
              <a:uFillTx/>
            </a:endParaRPr>
          </a:p>
        </p:txBody>
      </p:sp>
      <p:pic>
        <p:nvPicPr>
          <p:cNvPr id="13" name="Grafik 12"/>
          <p:cNvPicPr>
            <a:picLocks/>
          </p:cNvPicPr>
          <p:nvPr>
            <p:custDataLst>
              <p:tags r:id="rId7"/>
            </p:custDataLst>
          </p:nvPr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7570" y="5331460"/>
            <a:ext cx="838200" cy="838200"/>
          </a:xfrm>
          <a:prstGeom prst="rect">
            <a:avLst/>
          </a:prstGeom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Grafik 10"/>
          <p:cNvPicPr>
            <a:picLocks noChangeAspect="1"/>
          </p:cNvPicPr>
          <p:nvPr>
            <p:custDataLst>
              <p:tags r:id="rId8"/>
            </p:custDataLst>
          </p:nvPr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321"/>
          <a:stretch/>
        </p:blipFill>
        <p:spPr>
          <a:xfrm>
            <a:off x="4922360" y="2162834"/>
            <a:ext cx="1231143" cy="1819263"/>
          </a:xfrm>
          <a:prstGeom prst="rect">
            <a:avLst/>
          </a:prstGeom>
        </p:spPr>
      </p:pic>
      <p:sp>
        <p:nvSpPr>
          <p:cNvPr id="12" name="Textfeld 11"/>
          <p:cNvSpPr txBox="1"/>
          <p:nvPr>
            <p:custDataLst>
              <p:tags r:id="rId9"/>
            </p:custDataLst>
          </p:nvPr>
        </p:nvSpPr>
        <p:spPr>
          <a:xfrm>
            <a:off x="2740493" y="4144288"/>
            <a:ext cx="603011" cy="3189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R="0" algn="ctr" defTabSz="914400" eaLnBrk="1" fontAlgn="auto" latinLnBrk="0" hangingPunct="1">
              <a:lnSpc>
                <a:spcPts val="23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sz="1000" b="1" kern="0" dirty="0" smtClean="0">
                <a:solidFill>
                  <a:srgbClr val="000000"/>
                </a:solidFill>
              </a:rPr>
              <a:t>GB192i</a:t>
            </a:r>
            <a:endParaRPr kumimoji="0" lang="de-DE" sz="1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pic>
        <p:nvPicPr>
          <p:cNvPr id="14" name="Grafik 13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69" r="14376" b="4504"/>
          <a:stretch/>
        </p:blipFill>
        <p:spPr>
          <a:xfrm>
            <a:off x="2417849" y="2799890"/>
            <a:ext cx="1123200" cy="1434834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72" r="31633"/>
          <a:stretch/>
        </p:blipFill>
        <p:spPr>
          <a:xfrm>
            <a:off x="3072677" y="1017030"/>
            <a:ext cx="770217" cy="1354472"/>
          </a:xfrm>
          <a:prstGeom prst="rect">
            <a:avLst/>
          </a:prstGeom>
        </p:spPr>
      </p:pic>
      <p:sp>
        <p:nvSpPr>
          <p:cNvPr id="16" name="Textfeld 15"/>
          <p:cNvSpPr txBox="1"/>
          <p:nvPr>
            <p:custDataLst>
              <p:tags r:id="rId10"/>
            </p:custDataLst>
          </p:nvPr>
        </p:nvSpPr>
        <p:spPr>
          <a:xfrm>
            <a:off x="3206306" y="2265142"/>
            <a:ext cx="603011" cy="3189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R="0" algn="ctr" defTabSz="914400" eaLnBrk="1" fontAlgn="auto" latinLnBrk="0" hangingPunct="1">
              <a:lnSpc>
                <a:spcPts val="23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sz="1000" b="1" kern="0" dirty="0" smtClean="0">
                <a:solidFill>
                  <a:srgbClr val="000000"/>
                </a:solidFill>
              </a:rPr>
              <a:t>GB192iT</a:t>
            </a:r>
            <a:endParaRPr kumimoji="0" lang="de-DE" sz="1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7" name="Textfeld 16"/>
          <p:cNvSpPr txBox="1"/>
          <p:nvPr>
            <p:custDataLst>
              <p:tags r:id="rId11"/>
            </p:custDataLst>
          </p:nvPr>
        </p:nvSpPr>
        <p:spPr>
          <a:xfrm>
            <a:off x="5007384" y="1558060"/>
            <a:ext cx="603011" cy="3189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R="0" algn="ctr" defTabSz="914400" eaLnBrk="1" fontAlgn="auto" latinLnBrk="0" hangingPunct="1">
              <a:lnSpc>
                <a:spcPts val="23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sz="1000" b="1" kern="0" dirty="0" smtClean="0">
                <a:solidFill>
                  <a:srgbClr val="000000"/>
                </a:solidFill>
              </a:rPr>
              <a:t>GB182i</a:t>
            </a:r>
            <a:endParaRPr kumimoji="0" lang="de-DE" sz="1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pic>
        <p:nvPicPr>
          <p:cNvPr id="18" name="Grafik 17"/>
          <p:cNvPicPr>
            <a:picLocks noChangeAspect="1"/>
          </p:cNvPicPr>
          <p:nvPr/>
        </p:nvPicPr>
        <p:blipFill rotWithShape="1"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37" r="28938" b="8002"/>
          <a:stretch/>
        </p:blipFill>
        <p:spPr>
          <a:xfrm>
            <a:off x="5016035" y="203319"/>
            <a:ext cx="594360" cy="1386112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 rotWithShape="1"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23" t="8012" r="26655" b="9003"/>
          <a:stretch/>
        </p:blipFill>
        <p:spPr>
          <a:xfrm>
            <a:off x="6876980" y="381000"/>
            <a:ext cx="712800" cy="1244733"/>
          </a:xfrm>
          <a:prstGeom prst="rect">
            <a:avLst/>
          </a:prstGeom>
        </p:spPr>
      </p:pic>
      <p:sp>
        <p:nvSpPr>
          <p:cNvPr id="20" name="Textfeld 19"/>
          <p:cNvSpPr txBox="1"/>
          <p:nvPr>
            <p:custDataLst>
              <p:tags r:id="rId12"/>
            </p:custDataLst>
          </p:nvPr>
        </p:nvSpPr>
        <p:spPr>
          <a:xfrm>
            <a:off x="6678269" y="1785380"/>
            <a:ext cx="1110221" cy="3189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R="0" algn="ctr" defTabSz="914400" eaLnBrk="1" fontAlgn="auto" latinLnBrk="0" hangingPunct="1"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sz="1000" b="1" kern="0" dirty="0" smtClean="0">
                <a:solidFill>
                  <a:srgbClr val="000000"/>
                </a:solidFill>
              </a:rPr>
              <a:t>GB172</a:t>
            </a:r>
          </a:p>
          <a:p>
            <a:pPr algn="ctr">
              <a:spcBef>
                <a:spcPts val="500"/>
              </a:spcBef>
            </a:pPr>
            <a:r>
              <a:rPr lang="de-DE" sz="1000" b="1" kern="0" dirty="0" smtClean="0">
                <a:solidFill>
                  <a:srgbClr val="000000"/>
                </a:solidFill>
              </a:rPr>
              <a:t>GB172T</a:t>
            </a:r>
          </a:p>
          <a:p>
            <a:pPr algn="ctr">
              <a:spcBef>
                <a:spcPts val="500"/>
              </a:spcBef>
            </a:pPr>
            <a:r>
              <a:rPr kumimoji="0" lang="de-DE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GB172T50</a:t>
            </a:r>
          </a:p>
          <a:p>
            <a:pPr algn="ctr">
              <a:spcBef>
                <a:spcPts val="500"/>
              </a:spcBef>
            </a:pPr>
            <a:r>
              <a:rPr lang="de-DE" sz="1000" b="1" kern="0" dirty="0" smtClean="0">
                <a:solidFill>
                  <a:srgbClr val="000000"/>
                </a:solidFill>
              </a:rPr>
              <a:t>GB172T210SR</a:t>
            </a:r>
          </a:p>
          <a:p>
            <a:pPr algn="ctr">
              <a:spcBef>
                <a:spcPts val="500"/>
              </a:spcBef>
            </a:pPr>
            <a:r>
              <a:rPr kumimoji="0" lang="de-DE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GBH172</a:t>
            </a:r>
          </a:p>
        </p:txBody>
      </p:sp>
      <p:pic>
        <p:nvPicPr>
          <p:cNvPr id="21" name="Grafik 20"/>
          <p:cNvPicPr>
            <a:picLocks noChangeAspect="1"/>
          </p:cNvPicPr>
          <p:nvPr/>
        </p:nvPicPr>
        <p:blipFill rotWithShape="1"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52" t="8669" r="29423" b="8345"/>
          <a:stretch/>
        </p:blipFill>
        <p:spPr>
          <a:xfrm>
            <a:off x="8657654" y="1026853"/>
            <a:ext cx="612776" cy="1257935"/>
          </a:xfrm>
          <a:prstGeom prst="rect">
            <a:avLst/>
          </a:prstGeom>
        </p:spPr>
      </p:pic>
      <p:sp>
        <p:nvSpPr>
          <p:cNvPr id="22" name="Textfeld 21"/>
          <p:cNvSpPr txBox="1"/>
          <p:nvPr>
            <p:custDataLst>
              <p:tags r:id="rId13"/>
            </p:custDataLst>
          </p:nvPr>
        </p:nvSpPr>
        <p:spPr>
          <a:xfrm>
            <a:off x="8598794" y="2284788"/>
            <a:ext cx="730495" cy="3189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R="0" algn="ctr" defTabSz="914400" eaLnBrk="1" fontAlgn="auto" latinLnBrk="0" hangingPunct="1">
              <a:lnSpc>
                <a:spcPts val="23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sz="1000" b="1" kern="0" dirty="0" smtClean="0">
                <a:solidFill>
                  <a:srgbClr val="000000"/>
                </a:solidFill>
              </a:rPr>
              <a:t>GB162</a:t>
            </a:r>
          </a:p>
          <a:p>
            <a:pPr marR="0" algn="ctr" defTabSz="914400" eaLnBrk="1" fontAlgn="auto" latinLnBrk="0" hangingPunct="1"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sz="800" kern="0" dirty="0" smtClean="0">
                <a:solidFill>
                  <a:srgbClr val="000000"/>
                </a:solidFill>
              </a:rPr>
              <a:t>(n</a:t>
            </a:r>
            <a:r>
              <a:rPr kumimoji="0" lang="de-DE" sz="8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ur</a:t>
            </a:r>
            <a:r>
              <a:rPr kumimoji="0" lang="de-DE" sz="8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bis 50 kW)</a:t>
            </a: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4364" y="4146476"/>
            <a:ext cx="612776" cy="1195660"/>
          </a:xfrm>
          <a:prstGeom prst="rect">
            <a:avLst/>
          </a:prstGeom>
        </p:spPr>
      </p:pic>
      <p:sp>
        <p:nvSpPr>
          <p:cNvPr id="24" name="Textfeld 23"/>
          <p:cNvSpPr txBox="1"/>
          <p:nvPr>
            <p:custDataLst>
              <p:tags r:id="rId14"/>
            </p:custDataLst>
          </p:nvPr>
        </p:nvSpPr>
        <p:spPr>
          <a:xfrm>
            <a:off x="4044364" y="5380336"/>
            <a:ext cx="603011" cy="3189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R="0" algn="ctr" defTabSz="914400" eaLnBrk="1" fontAlgn="auto" latinLnBrk="0" hangingPunct="1">
              <a:lnSpc>
                <a:spcPts val="23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sz="1000" b="1" kern="0" dirty="0" smtClean="0">
                <a:solidFill>
                  <a:srgbClr val="000000"/>
                </a:solidFill>
              </a:rPr>
              <a:t>GB132</a:t>
            </a:r>
            <a:endParaRPr kumimoji="0" lang="de-DE" sz="1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pic>
        <p:nvPicPr>
          <p:cNvPr id="25" name="Grafik 24"/>
          <p:cNvPicPr>
            <a:picLocks noChangeAspect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7344" y="4345519"/>
            <a:ext cx="621792" cy="902208"/>
          </a:xfrm>
          <a:prstGeom prst="rect">
            <a:avLst/>
          </a:prstGeom>
        </p:spPr>
      </p:pic>
      <p:sp>
        <p:nvSpPr>
          <p:cNvPr id="26" name="Textfeld 25"/>
          <p:cNvSpPr txBox="1"/>
          <p:nvPr>
            <p:custDataLst>
              <p:tags r:id="rId15"/>
            </p:custDataLst>
          </p:nvPr>
        </p:nvSpPr>
        <p:spPr>
          <a:xfrm>
            <a:off x="5822823" y="5362003"/>
            <a:ext cx="603011" cy="3189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R="0" algn="ctr" defTabSz="914400" eaLnBrk="1" fontAlgn="auto" latinLnBrk="0" hangingPunct="1">
              <a:lnSpc>
                <a:spcPts val="23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sz="1000" b="1" kern="0" dirty="0" smtClean="0">
                <a:solidFill>
                  <a:srgbClr val="000000"/>
                </a:solidFill>
              </a:rPr>
              <a:t>GB142</a:t>
            </a:r>
            <a:endParaRPr kumimoji="0" lang="de-DE" sz="1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pic>
        <p:nvPicPr>
          <p:cNvPr id="27" name="Grafik 26"/>
          <p:cNvPicPr>
            <a:picLocks noChangeAspect="1"/>
          </p:cNvPicPr>
          <p:nvPr/>
        </p:nvPicPr>
        <p:blipFill rotWithShape="1"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49" t="37027" r="44584"/>
          <a:stretch/>
        </p:blipFill>
        <p:spPr>
          <a:xfrm>
            <a:off x="7455766" y="3780477"/>
            <a:ext cx="449580" cy="1364710"/>
          </a:xfrm>
          <a:prstGeom prst="rect">
            <a:avLst/>
          </a:prstGeom>
        </p:spPr>
      </p:pic>
      <p:sp>
        <p:nvSpPr>
          <p:cNvPr id="28" name="Textfeld 27"/>
          <p:cNvSpPr txBox="1"/>
          <p:nvPr>
            <p:custDataLst>
              <p:tags r:id="rId16"/>
            </p:custDataLst>
          </p:nvPr>
        </p:nvSpPr>
        <p:spPr>
          <a:xfrm>
            <a:off x="7379048" y="5342783"/>
            <a:ext cx="603011" cy="3189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spcBef>
                <a:spcPts val="500"/>
              </a:spcBef>
            </a:pPr>
            <a:r>
              <a:rPr lang="de-DE" sz="1000" b="1" kern="0" dirty="0">
                <a:solidFill>
                  <a:srgbClr val="000000"/>
                </a:solidFill>
              </a:rPr>
              <a:t>GB152</a:t>
            </a:r>
          </a:p>
          <a:p>
            <a:pPr algn="ctr">
              <a:spcBef>
                <a:spcPts val="500"/>
              </a:spcBef>
            </a:pPr>
            <a:r>
              <a:rPr lang="de-DE" sz="1000" b="1" kern="0" dirty="0">
                <a:solidFill>
                  <a:srgbClr val="000000"/>
                </a:solidFill>
              </a:rPr>
              <a:t>GB152T</a:t>
            </a:r>
          </a:p>
        </p:txBody>
      </p:sp>
      <p:pic>
        <p:nvPicPr>
          <p:cNvPr id="29" name="Grafik 28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7300" y="3362032"/>
            <a:ext cx="472440" cy="899160"/>
          </a:xfrm>
          <a:prstGeom prst="rect">
            <a:avLst/>
          </a:prstGeom>
        </p:spPr>
      </p:pic>
      <p:sp>
        <p:nvSpPr>
          <p:cNvPr id="30" name="Textfeld 29"/>
          <p:cNvSpPr txBox="1"/>
          <p:nvPr>
            <p:custDataLst>
              <p:tags r:id="rId17"/>
            </p:custDataLst>
          </p:nvPr>
        </p:nvSpPr>
        <p:spPr>
          <a:xfrm>
            <a:off x="8659284" y="4493025"/>
            <a:ext cx="603011" cy="43131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R="0" algn="ctr" defTabSz="914400" eaLnBrk="1" fontAlgn="auto" latinLnBrk="0" hangingPunct="1"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sz="1000" b="1" kern="0" dirty="0" smtClean="0">
                <a:solidFill>
                  <a:srgbClr val="000000"/>
                </a:solidFill>
              </a:rPr>
              <a:t>U152</a:t>
            </a:r>
          </a:p>
          <a:p>
            <a:pPr marR="0" algn="ctr" defTabSz="914400" eaLnBrk="1" fontAlgn="auto" latinLnBrk="0" hangingPunct="1"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U154 (K)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168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LI" val="1"/>
  <p:tag name="LAYOUTLANGUAGE" val="1031"/>
  <p:tag name="CFG.LAYOUT" val="BUDERUS2017"/>
  <p:tag name="CFG.CUSTOMERVERSION" val="9"/>
  <p:tag name="ML_1" val="TTAB_Wi"/>
  <p:tag name="ML_2" val="Bud2.mcr"/>
  <p:tag name="ML_LAYOUT_RESOURCE" val="BUD2.mcr"/>
  <p:tag name="FIELD.DATE.SUFFIX.CONTENT" val=" | "/>
  <p:tag name="FIELD.CONF.SUFFIX.CONTENT" val=" | "/>
  <p:tag name="FIELD.CONF.COMBOINDEX" val="0"/>
  <p:tag name="FIELD.COPY.CONTENT" val="© Robert Bosch AG 2017. Alle Rechte vorbehalten, auch bzgl. jeder Verfügung, Verwertung, Reproduktion, Bearbeitung, Weitergabe sowie für den Fall von Schutzrechtsanmeldungen."/>
  <p:tag name="FIELD.COPY.VALUE" val="© Robert Bosch AG 2017. Alle Rechte vorbehalten, auch bzgl. jeder Verfügung, Verwertung, Reproduktion, Bearbeitung, Weitergabe sowie für den Fall von Schutzrechtsanmeldungen."/>
  <p:tag name="FIELD.COPY.COMBOINDEX" val="0"/>
  <p:tag name="FIELD.DPT.CONTENT" val="TT/SAT1-SAL"/>
  <p:tag name="FIELD.DPT.VALUE" val="TT/SAT1-SAL | "/>
  <p:tag name="FIELD.DPT.SUFFIX.CONTENT" val=" | "/>
  <p:tag name="FIELD.CHAPTER.CONTENT" val="Titel des Kapitels"/>
  <p:tag name="FIELD.CHAPTER.VALUE" val="Titel des Kapitels"/>
  <p:tag name="FIELDS.INITIALIZED" val="1"/>
  <p:tag name="FIELD.DATE.CONTENT" val="10.-11.01.2018"/>
  <p:tag name="FIELD.DATE.VALUE" val="10.-11.01.2018 | "/>
  <p:tag name="FIELD.DATE.COMBOINDEX" val="-2"/>
  <p:tag name="FIELD.DPT.COMBOINDEX" val="-2"/>
  <p:tag name="FIELD.CHAPTER.COMBOINDEX" val="-2"/>
  <p:tag name="CONFIG" val="BUDERUS2017"/>
  <p:tag name="CFG.VERSION" val="0"/>
  <p:tag name="CFG.LAYOUTID" val="Buderus 16:9 (new design)"/>
  <p:tag name="CFG.LAYOUTRES" val="BUD2"/>
  <p:tag name="MAPNAME" val="Map1"/>
  <p:tag name="LICENSEKEY" val="46504b9e-b1c9-48ed-967f-a36de42ae84b"/>
  <p:tag name="TITLEMASTERMASTERNAME" val="TitleSlide"/>
  <p:tag name="TITLEMASTERSHAPESETGROUPCLASSNAME" val="ShapeSetGroup1"/>
  <p:tag name="TITLEMASTERCOLORSETGROUPCLASSNAME" val="ColorSetGroup1"/>
  <p:tag name="TITLEMASTERFONTSETGROUPCLASSNAME" val="FontSetGroup1"/>
  <p:tag name="TITLEMASTERSTYLESETGROUPCLASSNAME" val="StyleSetGroup1"/>
  <p:tag name="TITLEMASTERMODIFIED" val="1"/>
  <p:tag name="SLIDEMASTERMASTERNAME" val="Slide"/>
  <p:tag name="SLIDEMASTERSHAPESETGROUPCLASSNAME" val="ShapeSetGroup1"/>
  <p:tag name="SLIDEMASTERCOLORSETGROUPCLASSNAME" val="ColorSetGroup1"/>
  <p:tag name="SLIDEMASTERFONTSETGROUPCLASSNAME" val="FontSetGroup1"/>
  <p:tag name="SLIDEMASTERSTYLESETGROUPCLASSNAME" val="StyleSetGroup1"/>
  <p:tag name="SLIDEMASTERMODIFIE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Pagefont"/>
  <p:tag name="FONTSETCLASSNAME" val="FontSet1"/>
  <p:tag name="COLORSETCLASSNAME" val="ColorSet1"/>
  <p:tag name="MLI" val="1"/>
  <p:tag name="SHAPESETGROUPCLASSNAME" val="ShapeSetGroup1"/>
  <p:tag name="SHAPESETCLASSNAME" val="Slide"/>
  <p:tag name="COLORSETGROUPCLASSNAME" val="ColorSetGroup1"/>
  <p:tag name="FONTSETGROUPCLASSNAME" val="FontSetGroup1"/>
  <p:tag name="SHAPECLASSNAME" val="PageBox"/>
  <p:tag name="SHAPECLASSPROTECTIONTYPE" val="0"/>
  <p:tag name="COLORS" val="-2;-2;-2;-2;ChapterFontColor;-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ELD.DPT.CONTENT" val="TT/SAT1-SAL"/>
  <p:tag name="FIELD.DPT.VALUE" val="TT/SAT1-SAL | "/>
  <p:tag name="FIELD.CHAPTER.CONTENT" val="Titel des Kapitels"/>
  <p:tag name="FIELD.CHAPTER.VALUE" val="Titel des Kapitels"/>
  <p:tag name="FIELDS.INITIALIZED" val="1"/>
  <p:tag name="ML_1" val="TTAB_Wi"/>
  <p:tag name="ML_2" val="Bud2.mcr"/>
  <p:tag name="ML_LAYOUT_RESOURCE" val="BUD2.mcr"/>
  <p:tag name="SHAPESETGROUPCLASSNAME" val="ShapeSetGroup1"/>
  <p:tag name="SHAPESETCLASSNAME" val="Object"/>
  <p:tag name="COLORSETGROUPCLASSNAME" val="ColorSetGroup1"/>
  <p:tag name="COLORSETCLASSNAME" val="ColorSet1"/>
  <p:tag name="FONTSETGROUPCLASSNAME" val="FontSetGroup1"/>
  <p:tag name="STYLESETGROUPCLASSNAME" val="StyleSetGroup1"/>
  <p:tag name="MAPNAME" val="Map1"/>
  <p:tag name="CFG.LAYOUT" val="BUDERUS2017"/>
  <p:tag name="MLI" val="1"/>
  <p:tag name="CONTENT PLACEHOLDER 2_SHAPECLASSPROTECTIONTYPE" val="0"/>
  <p:tag name="TEXTBOX 3_SHAPECLASSPROTECTIONTYPE" val="25"/>
  <p:tag name="TITLE 1_SHAPECLASSPROTECTIONTYPE" val="9"/>
  <p:tag name="RECTANGLE 4_SHAPECLASSPROTECTIONTYPE" val="63"/>
  <p:tag name="RECTANGLE 5_SHAPECLASSPROTECTIONTYPE" val="63"/>
  <p:tag name="CONTENT PLACEHOLDER 8_SHAPECLASSPROTECTIONTYPE" val="0"/>
  <p:tag name="PICTURE 7_SHAPECLASSPROTECTIONTYPE" val="15"/>
  <p:tag name="RECTANGLE 9_SHAPECLASSPROTECTIONTYPE" val="15"/>
  <p:tag name="CONTENT PLACEHOLDER 6_SHAPECLASSPROTECTIONTYPE" val="0"/>
  <p:tag name="CONTENT PLACEHOLDER 13_SHAPECLASSPROTECTIONTYPE" val="0"/>
  <p:tag name="PICTURE 12_SHAPECLASSPROTECTIONTYP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Reg18Bold"/>
  <p:tag name="FONTSETCLASSNAME" val="FontSet1"/>
  <p:tag name="COLORSETCLASSNAME" val="ColorSet1"/>
  <p:tag name="MLI" val="1"/>
  <p:tag name="SHAPESETGROUPCLASSNAME" val="ShapeSetGroup1"/>
  <p:tag name="SHAPESETCLASSNAME" val="Object"/>
  <p:tag name="COLORSETGROUPCLASSNAME" val="ColorSetGroup1"/>
  <p:tag name="FONTSETGROUPCLASSNAME" val="FontSetGroup1"/>
  <p:tag name="SHAPECLASSNAME" val="SubTitleOnSlides"/>
  <p:tag name="SHAPECLASSPROTECTIONTYPE" val=" 9"/>
  <p:tag name="COLORS" val="-2;-2;-2;-2;Blue;-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Light2;-2;-2;-2;-2;-2"/>
  <p:tag name="COLORSETCLASSNAME" val="ColorSet1"/>
  <p:tag name="MLI" val="1"/>
  <p:tag name="SHAPESETGROUPCLASSNAME" val="ShapeSetGroup1"/>
  <p:tag name="SHAPESETCLASSNAME" val="Object"/>
  <p:tag name="COLORSETGROUPCLASSNAME" val="ColorSetGroup1"/>
  <p:tag name="FONTSETGROUPCLASSNAME" val="FontSetGroup1"/>
  <p:tag name="SHAPECLASSNAME" val="ColorBarOnSlides"/>
  <p:tag name="SHAPECLASSPROTECTIONTYPE" val=" 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Reg6"/>
  <p:tag name="FONTSETCLASSNAME" val="FontSet1"/>
  <p:tag name="COLORS" val="-2;-2;-2;-2;White;-2"/>
  <p:tag name="COLORSETCLASSNAME" val="ColorSet1"/>
  <p:tag name="SCRIPT" val="1"/>
  <p:tag name="FIELDS" val="CONF;DPT;DATE;COPY;"/>
  <p:tag name="MLI" val="1"/>
  <p:tag name="SHAPESETGROUPCLASSNAME" val="ShapeSetGroup1"/>
  <p:tag name="SHAPESETCLASSNAME" val="Object"/>
  <p:tag name="COLORSETGROUPCLASSNAME" val="ColorSetGroup1"/>
  <p:tag name="FONTSETGROUPCLASSNAME" val="FontSetGroup1"/>
  <p:tag name="SHAPECLASSNAME" val="FooterLine1OnSlides"/>
  <p:tag name="SHAPECLASSPROTECTIONTYPE" val=" 6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Reg12Right"/>
  <p:tag name="FONTSETCLASSNAME" val="FontSet1"/>
  <p:tag name="COLORS" val="-2;-2;-2;-2;White;-2"/>
  <p:tag name="COLORSETCLASSNAME" val="ColorSet1"/>
  <p:tag name="SCRIPT" val="1"/>
  <p:tag name="MLI" val="1"/>
  <p:tag name="SHAPESETGROUPCLASSNAME" val="ShapeSetGroup1"/>
  <p:tag name="SHAPESETCLASSNAME" val="Object"/>
  <p:tag name="COLORSETGROUPCLASSNAME" val="ColorSetGroup1"/>
  <p:tag name="FONTSETGROUPCLASSNAME" val="FontSetGroup1"/>
  <p:tag name="SHAPECLASSNAME" val="PageNumberOnSlides"/>
  <p:tag name="SHAPECLASSPROTECTIONTYPE" val=" 6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Reg28"/>
  <p:tag name="FONTSETCLASSNAME" val="FontSet1"/>
  <p:tag name="COLORSETCLASSNAME" val="ColorSet1"/>
  <p:tag name="SCRIPT" val="1"/>
  <p:tag name="FIELDS" val="CHAPTER;"/>
  <p:tag name="MLI" val="1"/>
  <p:tag name="SHAPESETGROUPCLASSNAME" val="ShapeSetGroup1"/>
  <p:tag name="SHAPESETCLASSNAME" val="Object"/>
  <p:tag name="COLORSETGROUPCLASSNAME" val="ColorSetGroup1"/>
  <p:tag name="FONTSETGROUPCLASSNAME" val="FontSetGroup1"/>
  <p:tag name="SHAPECLASSNAME" val="Chapterbox"/>
  <p:tag name="COLORS" val="-2;-2;-2;-2;Light2;-2"/>
  <p:tag name="SHAPECLASSPROTECTIONTYPE" val=" 2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SHAPESETGROUPCLASSNAME" val="ShapeSetGroup1"/>
  <p:tag name="SHAPESETCLASSNAME" val="Object"/>
  <p:tag name="COLORSETGROUPCLASSNAME" val="ColorSetGroup1"/>
  <p:tag name="FONTSETGROUPCLASSNAME" val="FontSetGroup1"/>
  <p:tag name="SHAPECLASSFILE" val="Bud2017MasterLogo.jpg"/>
  <p:tag name="MLI" val="1"/>
  <p:tag name="SHAPECLASSNAME" val="LogoOnSlides"/>
  <p:tag name="SHAPECLASSPROTECTIONTYPE" val=" 15"/>
</p:tagLst>
</file>

<file path=ppt/theme/theme1.xml><?xml version="1.0" encoding="utf-8"?>
<a:theme xmlns:a="http://schemas.openxmlformats.org/drawingml/2006/main" name="Bosch">
  <a:themeElements>
    <a:clrScheme name="Custom 1">
      <a:dk1>
        <a:sysClr val="windowText" lastClr="000000"/>
      </a:dk1>
      <a:lt1>
        <a:sysClr val="window" lastClr="FFFFFF"/>
      </a:lt1>
      <a:dk2>
        <a:srgbClr val="002D59"/>
      </a:dk2>
      <a:lt2>
        <a:srgbClr val="3C3C3B"/>
      </a:lt2>
      <a:accent1>
        <a:srgbClr val="B2B2B2"/>
      </a:accent1>
      <a:accent2>
        <a:srgbClr val="706F6F"/>
      </a:accent2>
      <a:accent3>
        <a:srgbClr val="EDEDED"/>
      </a:accent3>
      <a:accent4>
        <a:srgbClr val="EE7203"/>
      </a:accent4>
      <a:accent5>
        <a:srgbClr val="5AAB26"/>
      </a:accent5>
      <a:accent6>
        <a:srgbClr val="D51317"/>
      </a:accent6>
      <a:hlink>
        <a:srgbClr val="738CB4"/>
      </a:hlink>
      <a:folHlink>
        <a:srgbClr val="B0BBD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002D59">
            <a:alpha val="55000"/>
          </a:srgbClr>
        </a:solidFill>
        <a:ln w="6350">
          <a:noFill/>
          <a:headEnd type="none" w="med" len="med"/>
          <a:tailEnd type="none" w="med" len="med"/>
        </a:ln>
      </a:spPr>
      <a:bodyPr/>
      <a:lstStyle>
        <a:defPPr>
          <a:defRPr sz="1400" dirty="0">
            <a:solidFill>
              <a:schemeClr val="bg1"/>
            </a:solidFill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txDef>
      <a:spPr>
        <a:noFill/>
      </a:spPr>
      <a:bodyPr wrap="square" lIns="0" tIns="0" rIns="0" bIns="0" rtlCol="0">
        <a:noAutofit/>
      </a:bodyPr>
      <a:lstStyle>
        <a:defPPr marR="0" defTabSz="914400" eaLnBrk="1" fontAlgn="auto" latinLnBrk="0" hangingPunct="1">
          <a:lnSpc>
            <a:spcPts val="2300"/>
          </a:lnSpc>
          <a:spcBef>
            <a:spcPts val="50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kern="0" cap="none" spc="0" normalizeH="0" baseline="0" noProof="0" dirty="0" smtClean="0">
            <a:ln>
              <a:noFill/>
            </a:ln>
            <a:solidFill>
              <a:srgbClr val="000000"/>
            </a:solidFill>
            <a:effectLst/>
            <a:uLnTx/>
            <a:uFillTx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DefaultBud2017.potx" id="{75C1668C-D0A7-45F5-A6F3-FB8EFE21938A}" vid="{AC13C858-C442-4FD3-9FC1-4F8BF397C3D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63</Words>
  <Application>Microsoft Office PowerPoint</Application>
  <PresentationFormat>Benutzerdefiniert</PresentationFormat>
  <Paragraphs>20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Bosch</vt:lpstr>
      <vt:lpstr>kompatibel mit  den Heizgeräten:</vt:lpstr>
    </vt:vector>
  </TitlesOfParts>
  <Company>BOSCH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FIXED-TERM Wiesner Johanna (TT/SAT1-SAL)</dc:creator>
  <cp:lastModifiedBy>Karner Jasmin (TT/SAT1-SAL)</cp:lastModifiedBy>
  <cp:revision>314</cp:revision>
  <dcterms:created xsi:type="dcterms:W3CDTF">2017-11-22T16:01:23Z</dcterms:created>
  <dcterms:modified xsi:type="dcterms:W3CDTF">2019-05-27T13:22:56Z</dcterms:modified>
</cp:coreProperties>
</file>